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9144000" cy="51435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1"/>
            <a:ext cx="6858000" cy="17906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7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3843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7" y="1282303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3442097"/>
            <a:ext cx="7886700" cy="11251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273843"/>
            <a:ext cx="7886700" cy="994171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0871"/>
            <a:ext cx="3868339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78805"/>
            <a:ext cx="3868339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1"/>
            <a:ext cx="388739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5"/>
            <a:ext cx="3887390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0567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740567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273843"/>
            <a:ext cx="7886700" cy="994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369218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1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673530" name="Прямоугольник 2033673529"/>
          <p:cNvSpPr/>
          <p:nvPr/>
        </p:nvSpPr>
        <p:spPr bwMode="auto">
          <a:xfrm>
            <a:off x="2087811" y="189443"/>
            <a:ext cx="5353885" cy="10061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/>
              <a:t> 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sz="20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СКАЖИ НЕТ!</a:t>
            </a:r>
          </a:p>
          <a:p>
            <a:pPr>
              <a:defRPr/>
            </a:pPr>
            <a:r>
              <a:rPr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</a:t>
            </a:r>
            <a:r>
              <a:rPr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НЕФОРМАЛЬНОЙ ЗАНЯТОСТИ! </a:t>
            </a:r>
            <a:endParaRPr sz="2000" b="1">
              <a:solidFill>
                <a:srgbClr val="81789D"/>
              </a:solidFill>
              <a:latin typeface="PT Astra Serif"/>
              <a:cs typeface="PT Astra Serif"/>
            </a:endParaRPr>
          </a:p>
          <a:p>
            <a:pPr>
              <a:defRPr/>
            </a:pP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</a:t>
            </a:r>
            <a:r>
              <a:rPr lang="ru-RU" sz="2000" b="1" i="0" u="none" strike="noStrike" cap="none" spc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</a:t>
            </a:r>
            <a:endParaRPr sz="2000" b="1">
              <a:solidFill>
                <a:schemeClr val="tx2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225894978" name="TextBox 1225894977"/>
          <p:cNvSpPr txBox="1"/>
          <p:nvPr/>
        </p:nvSpPr>
        <p:spPr bwMode="auto">
          <a:xfrm>
            <a:off x="154797" y="1101780"/>
            <a:ext cx="3408658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Гарантии при официальном трудоустройстве</a:t>
            </a:r>
          </a:p>
        </p:txBody>
      </p:sp>
      <p:sp>
        <p:nvSpPr>
          <p:cNvPr id="931271733" name="TextBox 931271732"/>
          <p:cNvSpPr txBox="1"/>
          <p:nvPr/>
        </p:nvSpPr>
        <p:spPr bwMode="auto">
          <a:xfrm>
            <a:off x="6037884" y="1101780"/>
            <a:ext cx="2994723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Риски при неофициальном трудоустройстве</a:t>
            </a:r>
            <a:endParaRPr sz="1400" b="1">
              <a:solidFill>
                <a:srgbClr val="6A999F"/>
              </a:solidFill>
              <a:latin typeface="PT Astra Serif"/>
              <a:cs typeface="PT Astra Serif"/>
            </a:endParaRPr>
          </a:p>
        </p:txBody>
      </p:sp>
      <p:sp>
        <p:nvSpPr>
          <p:cNvPr id="2075750265" name="TextBox 2075750264"/>
          <p:cNvSpPr txBox="1"/>
          <p:nvPr/>
        </p:nvSpPr>
        <p:spPr bwMode="auto">
          <a:xfrm>
            <a:off x="90324" y="1650780"/>
            <a:ext cx="3530799" cy="2636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официальная заработная плата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безопасные условия труда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листка временной нетрудоспособности</a:t>
            </a:r>
            <a:endParaRPr lang="ru-RU"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sz="5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</a:t>
            </a:r>
            <a:endParaRPr lang="ru-RU"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отпуска по уходу за ребенком до 1,5 лет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ежегодный оплачиваемый отпуск 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достойный размер пенсии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получения кредита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право на досрочное назначение пенсии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/>
          </a:p>
        </p:txBody>
      </p:sp>
      <p:sp>
        <p:nvSpPr>
          <p:cNvPr id="1810548390" name="TextBox 1810548389"/>
          <p:cNvSpPr txBox="1"/>
          <p:nvPr/>
        </p:nvSpPr>
        <p:spPr bwMode="auto">
          <a:xfrm>
            <a:off x="5827775" y="1650780"/>
            <a:ext cx="3112772" cy="2667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заработная плата (часть заработной платы) - «в конверте»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представление отпуска и его оплата по усмотрению работодателя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работодатель не несет ответственности за здоровье работника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отказ банков в представлении кредита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доплаты за работу в ночное время  и работу в праздничные дни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гарантии сохранения рабочего места в период временной  нетрудоспособности, декретного отпуска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582462927" name="TextBox 582462926"/>
          <p:cNvSpPr txBox="1"/>
          <p:nvPr/>
        </p:nvSpPr>
        <p:spPr bwMode="auto">
          <a:xfrm>
            <a:off x="2055773" y="4435816"/>
            <a:ext cx="538772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ru-RU" sz="2000" b="1" i="0" u="none" strike="noStrike" cap="none" spc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</a:t>
            </a:r>
            <a:r>
              <a:rPr lang="ru-RU" sz="2000" b="1" i="0" u="none" strike="noStrike" cap="none" spc="0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СДЕЛАЙ ПРАВИЛЬНЫЙ ВЫБОР!</a:t>
            </a:r>
            <a:r>
              <a:rPr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</a:t>
            </a:r>
            <a:r>
              <a:rPr b="1">
                <a:solidFill>
                  <a:srgbClr val="66547A"/>
                </a:solidFill>
                <a:latin typeface="PT Astra Serif"/>
                <a:ea typeface="PT Astra Serif"/>
                <a:cs typeface="PT Astra Serif"/>
              </a:rPr>
              <a:t>  </a:t>
            </a:r>
            <a:r>
              <a:rPr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</a:t>
            </a:r>
            <a:r>
              <a:rPr lang="ru-RU" sz="18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</a:t>
            </a:r>
            <a:r>
              <a:rPr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       </a:t>
            </a:r>
            <a:endParaRPr sz="2000" b="1">
              <a:solidFill>
                <a:schemeClr val="tx2">
                  <a:lumMod val="50000"/>
                </a:schemeClr>
              </a:solidFill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1437845015" name="Рисунок 14378450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2764" y="1376280"/>
            <a:ext cx="2198320" cy="2405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DocSecurity>0</DocSecurity>
  <PresentationFormat>Экран (16:9)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Blank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chupina</dc:creator>
  <cp:lastModifiedBy>User</cp:lastModifiedBy>
  <cp:revision>2137</cp:revision>
  <dcterms:created xsi:type="dcterms:W3CDTF">2020-01-15T03:49:00Z</dcterms:created>
  <dcterms:modified xsi:type="dcterms:W3CDTF">2024-02-22T06:45:49Z</dcterms:modified>
  <dc:identifier/>
  <dc:language/>
  <cp:version/>
</cp:coreProperties>
</file>